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840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91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9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07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12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35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7771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47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566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8868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4536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8/15/2021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623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92DCF4-1E06-4123-9807-E205C9D47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438" y="639763"/>
            <a:ext cx="6021207" cy="3227387"/>
          </a:xfrm>
        </p:spPr>
        <p:txBody>
          <a:bodyPr anchor="ctr"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 TIẾN ĐỘ ĐỀ TÀI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(facemask detecting)</a:t>
            </a:r>
          </a:p>
        </p:txBody>
      </p:sp>
      <p:sp>
        <p:nvSpPr>
          <p:cNvPr id="49" name="Rectangle 10">
            <a:extLst>
              <a:ext uri="{FF2B5EF4-FFF2-40B4-BE49-F238E27FC236}">
                <a16:creationId xmlns:a16="http://schemas.microsoft.com/office/drawing/2014/main" id="{5C60DF7C-88F0-40A5-96EC-BABE7A4A3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7534655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4967A-7E18-406C-B29C-112CF9896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438" y="4525963"/>
            <a:ext cx="6021207" cy="1509712"/>
          </a:xfrm>
        </p:spPr>
        <p:txBody>
          <a:bodyPr anchor="t">
            <a:normAutofit/>
          </a:bodyPr>
          <a:lstStyle/>
          <a:p>
            <a:pPr algn="l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	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Quang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" name="Picture 3" descr="A network made up of connected lines and dots">
            <a:extLst>
              <a:ext uri="{FF2B5EF4-FFF2-40B4-BE49-F238E27FC236}">
                <a16:creationId xmlns:a16="http://schemas.microsoft.com/office/drawing/2014/main" id="{78A571DD-65DE-4945-A3F8-1FDF5DA64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2" r="23157"/>
          <a:stretch/>
        </p:blipFill>
        <p:spPr>
          <a:xfrm>
            <a:off x="7534655" y="10"/>
            <a:ext cx="465734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19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B949-7754-4960-B77F-FFFD168A6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6318C4F9-2B87-49A9-A829-C4B095344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346" y="2587625"/>
            <a:ext cx="4792133" cy="359410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6756F3-635F-4EA7-988C-2F8B48B7C9F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377113" y="2582863"/>
            <a:ext cx="4814887" cy="3594100"/>
          </a:xfrm>
        </p:spPr>
        <p:txBody>
          <a:bodyPr>
            <a:normAutofit/>
          </a:bodyPr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954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70CF-A530-4785-919A-115716CD3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6FAFA-37B5-4AED-8978-5399A6B83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/video/webcam.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8390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35AE4-792A-4137-806D-3D928AB3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6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3CB9-E100-4CBA-BAE7-BDCB11994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02E23B-3BA8-44C3-A1F1-45DB8315D6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38" y="2812691"/>
            <a:ext cx="4814887" cy="3143967"/>
          </a:xfrm>
        </p:spPr>
      </p:pic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4DF1F5-AACA-4B72-953C-04C27211B1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0" y="2818228"/>
            <a:ext cx="4814888" cy="3123370"/>
          </a:xfrm>
        </p:spPr>
      </p:pic>
    </p:spTree>
    <p:extLst>
      <p:ext uri="{BB962C8B-B14F-4D97-AF65-F5344CB8AC3E}">
        <p14:creationId xmlns:p14="http://schemas.microsoft.com/office/powerpoint/2010/main" val="2984347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907E-2635-4570-A2DA-9EDC99B6D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600" dirty="0"/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460FB9-BCA8-417D-AA61-F14342EFE2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38" y="2817426"/>
            <a:ext cx="4814887" cy="3134498"/>
          </a:xfrm>
        </p:spPr>
      </p:pic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CA1164D-34AA-416C-98E7-3C71B2D961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13500" y="2809758"/>
            <a:ext cx="4814888" cy="3140309"/>
          </a:xfrm>
        </p:spPr>
      </p:pic>
    </p:spTree>
    <p:extLst>
      <p:ext uri="{BB962C8B-B14F-4D97-AF65-F5344CB8AC3E}">
        <p14:creationId xmlns:p14="http://schemas.microsoft.com/office/powerpoint/2010/main" val="2072591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88340-5843-4A43-A9F3-69AB6C4D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 descr="A collage of a person's face&#10;&#10;Description automatically generated with medium confidence">
            <a:extLst>
              <a:ext uri="{FF2B5EF4-FFF2-40B4-BE49-F238E27FC236}">
                <a16:creationId xmlns:a16="http://schemas.microsoft.com/office/drawing/2014/main" id="{7E838301-F2A9-457C-9F3B-4B470055A9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59" y="2677885"/>
            <a:ext cx="4814887" cy="1455576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C0051BB-A627-42F3-ABFB-7ED1531917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499" y="2677885"/>
            <a:ext cx="5249765" cy="3713583"/>
          </a:xfrm>
        </p:spPr>
      </p:pic>
      <p:pic>
        <p:nvPicPr>
          <p:cNvPr id="14" name="Picture 13" descr="A picture containing text, wall, indoor, person&#10;&#10;Description automatically generated">
            <a:extLst>
              <a:ext uri="{FF2B5EF4-FFF2-40B4-BE49-F238E27FC236}">
                <a16:creationId xmlns:a16="http://schemas.microsoft.com/office/drawing/2014/main" id="{EAC566B5-4FCC-4E64-B7FC-8A2709E491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60" r="1351"/>
          <a:stretch/>
        </p:blipFill>
        <p:spPr>
          <a:xfrm>
            <a:off x="1838626" y="4310742"/>
            <a:ext cx="2724043" cy="208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14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70C324-125E-422B-8CC0-A7A33416D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748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1A68E-C3CA-4193-930A-15434D5A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541B2-1025-413A-9F3B-5418FC8D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training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bớt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3682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4C161B-40C3-41EF-9FD2-237AA4A27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64989"/>
            <a:ext cx="12192000" cy="39521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FB3501-CE09-4232-B85E-C86688924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2897073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547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49322-8703-4DF0-AFF5-88AA1F2E3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82964-3FA2-4A20-9F0B-C82786B1C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Demo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38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DE4CC-EC17-4FFA-B3DC-BA29F170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639323"/>
          </a:xfrm>
        </p:spPr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A2954-4C16-4795-819C-4F55B8797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5192CC1-7C60-40F8-8DCB-89EDCC5CEC51}"/>
              </a:ext>
            </a:extLst>
          </p:cNvPr>
          <p:cNvSpPr/>
          <p:nvPr/>
        </p:nvSpPr>
        <p:spPr>
          <a:xfrm>
            <a:off x="1660358" y="3899274"/>
            <a:ext cx="1740568" cy="970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8/2021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AA88913-D0B1-4B4B-B2E8-C425EB21AFE4}"/>
              </a:ext>
            </a:extLst>
          </p:cNvPr>
          <p:cNvSpPr/>
          <p:nvPr/>
        </p:nvSpPr>
        <p:spPr>
          <a:xfrm>
            <a:off x="3649579" y="4211053"/>
            <a:ext cx="1082842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DE945B7-7F70-490F-BF07-54A07FEF6C86}"/>
              </a:ext>
            </a:extLst>
          </p:cNvPr>
          <p:cNvSpPr/>
          <p:nvPr/>
        </p:nvSpPr>
        <p:spPr>
          <a:xfrm>
            <a:off x="5478379" y="2995863"/>
            <a:ext cx="4315326" cy="433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624AAF9-B84F-462F-9DE9-31F2F549FBDC}"/>
              </a:ext>
            </a:extLst>
          </p:cNvPr>
          <p:cNvSpPr/>
          <p:nvPr/>
        </p:nvSpPr>
        <p:spPr>
          <a:xfrm>
            <a:off x="5478379" y="3696297"/>
            <a:ext cx="4315326" cy="433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2629AB-9E1A-4BF8-914F-41D0BABC154B}"/>
              </a:ext>
            </a:extLst>
          </p:cNvPr>
          <p:cNvSpPr/>
          <p:nvPr/>
        </p:nvSpPr>
        <p:spPr>
          <a:xfrm>
            <a:off x="5478379" y="4369547"/>
            <a:ext cx="4315326" cy="433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C556C30-0173-4EE3-8668-F1F7F57CFF69}"/>
              </a:ext>
            </a:extLst>
          </p:cNvPr>
          <p:cNvSpPr/>
          <p:nvPr/>
        </p:nvSpPr>
        <p:spPr>
          <a:xfrm>
            <a:off x="5478379" y="5066651"/>
            <a:ext cx="4315326" cy="433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795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A77B9D-5134-4276-89E7-F165F860C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640080"/>
            <a:ext cx="6994358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76EB50-A79A-4759-8D8A-9A42092CC91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5359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58FB36D-73B3-45EF-8CD4-221CCC8BE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7835D7-DF12-420F-843A-1C5083D2B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666DBF-BAEA-4D87-847E-BEC40B92C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DB24C-8F24-49E4-872A-D33E58472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19" y="2784143"/>
            <a:ext cx="6573009" cy="3433031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2000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4000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RMFD Dataset (Real World Masked Face).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224x224 pixel,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BGR sang RGB.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pic>
        <p:nvPicPr>
          <p:cNvPr id="7" name="Picture 6" descr="Application&#10;&#10;Description automatically generated">
            <a:extLst>
              <a:ext uri="{FF2B5EF4-FFF2-40B4-BE49-F238E27FC236}">
                <a16:creationId xmlns:a16="http://schemas.microsoft.com/office/drawing/2014/main" id="{DDE412AC-BCFA-4171-ABA9-173849FDD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780" y="2326940"/>
            <a:ext cx="4310741" cy="2253798"/>
          </a:xfrm>
          <a:prstGeom prst="rect">
            <a:avLst/>
          </a:prstGeom>
        </p:spPr>
      </p:pic>
      <p:pic>
        <p:nvPicPr>
          <p:cNvPr id="8" name="Picture 7" descr="Application, PowerPoint&#10;&#10;Description automatically generated">
            <a:extLst>
              <a:ext uri="{FF2B5EF4-FFF2-40B4-BE49-F238E27FC236}">
                <a16:creationId xmlns:a16="http://schemas.microsoft.com/office/drawing/2014/main" id="{00CE3F59-1555-4744-B958-3A365AE26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780" y="4711960"/>
            <a:ext cx="4310741" cy="194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8701C-68E7-4EB4-ABC5-94D9BE1DC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thuật toán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9C7EE-1053-4ED4-A9C7-2E89360B0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4A55158-620F-48DC-BE03-F87CA8947D81}"/>
              </a:ext>
            </a:extLst>
          </p:cNvPr>
          <p:cNvSpPr/>
          <p:nvPr/>
        </p:nvSpPr>
        <p:spPr>
          <a:xfrm>
            <a:off x="1147402" y="4075401"/>
            <a:ext cx="1142951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0B31156-4E72-416F-8455-FF080D9FFF29}"/>
              </a:ext>
            </a:extLst>
          </p:cNvPr>
          <p:cNvSpPr/>
          <p:nvPr/>
        </p:nvSpPr>
        <p:spPr>
          <a:xfrm>
            <a:off x="2771502" y="3931708"/>
            <a:ext cx="1349828" cy="1201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/Video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F9839BE-FC00-4A32-BD68-19526A352BFE}"/>
              </a:ext>
            </a:extLst>
          </p:cNvPr>
          <p:cNvSpPr/>
          <p:nvPr/>
        </p:nvSpPr>
        <p:spPr>
          <a:xfrm>
            <a:off x="4421776" y="3931708"/>
            <a:ext cx="1349828" cy="1201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2B2CB88-BA08-4F80-A7B8-B0BB27ADFC07}"/>
              </a:ext>
            </a:extLst>
          </p:cNvPr>
          <p:cNvSpPr/>
          <p:nvPr/>
        </p:nvSpPr>
        <p:spPr>
          <a:xfrm>
            <a:off x="6072050" y="3330816"/>
            <a:ext cx="1349828" cy="1201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Mask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1B93ED-9BF7-48C6-9A29-48642D81A3B5}"/>
              </a:ext>
            </a:extLst>
          </p:cNvPr>
          <p:cNvSpPr/>
          <p:nvPr/>
        </p:nvSpPr>
        <p:spPr>
          <a:xfrm>
            <a:off x="6072050" y="4560137"/>
            <a:ext cx="1349828" cy="1201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Mask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7F3A1C6-21AE-41A9-B714-920FA5DB8B2B}"/>
              </a:ext>
            </a:extLst>
          </p:cNvPr>
          <p:cNvSpPr/>
          <p:nvPr/>
        </p:nvSpPr>
        <p:spPr>
          <a:xfrm>
            <a:off x="7722324" y="4597914"/>
            <a:ext cx="3448594" cy="10711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95181EF-9664-4F46-ABDC-512598CA0258}"/>
              </a:ext>
            </a:extLst>
          </p:cNvPr>
          <p:cNvCxnSpPr>
            <a:cxnSpLocks/>
          </p:cNvCxnSpPr>
          <p:nvPr/>
        </p:nvCxnSpPr>
        <p:spPr>
          <a:xfrm>
            <a:off x="2259873" y="4545449"/>
            <a:ext cx="511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C6DB36D-F140-4D73-86B5-CE11EA034D09}"/>
              </a:ext>
            </a:extLst>
          </p:cNvPr>
          <p:cNvCxnSpPr>
            <a:cxnSpLocks/>
          </p:cNvCxnSpPr>
          <p:nvPr/>
        </p:nvCxnSpPr>
        <p:spPr>
          <a:xfrm>
            <a:off x="3865515" y="4545449"/>
            <a:ext cx="511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CCDEB4B-7EE6-4A87-9A0A-753BB3C2907C}"/>
              </a:ext>
            </a:extLst>
          </p:cNvPr>
          <p:cNvCxnSpPr>
            <a:cxnSpLocks/>
          </p:cNvCxnSpPr>
          <p:nvPr/>
        </p:nvCxnSpPr>
        <p:spPr>
          <a:xfrm>
            <a:off x="7166063" y="5133491"/>
            <a:ext cx="511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D257B65-5221-4E00-8068-D38DEF67CC7A}"/>
              </a:ext>
            </a:extLst>
          </p:cNvPr>
          <p:cNvCxnSpPr>
            <a:cxnSpLocks/>
          </p:cNvCxnSpPr>
          <p:nvPr/>
        </p:nvCxnSpPr>
        <p:spPr>
          <a:xfrm flipV="1">
            <a:off x="5771604" y="4009875"/>
            <a:ext cx="279326" cy="374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920720C-7844-474F-9CC6-C5A3DFF6245A}"/>
              </a:ext>
            </a:extLst>
          </p:cNvPr>
          <p:cNvCxnSpPr>
            <a:cxnSpLocks/>
          </p:cNvCxnSpPr>
          <p:nvPr/>
        </p:nvCxnSpPr>
        <p:spPr>
          <a:xfrm>
            <a:off x="5700736" y="4617265"/>
            <a:ext cx="348015" cy="407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381D39A-A40B-4B07-BEC4-6415C4E39266}"/>
              </a:ext>
            </a:extLst>
          </p:cNvPr>
          <p:cNvSpPr/>
          <p:nvPr/>
        </p:nvSpPr>
        <p:spPr>
          <a:xfrm>
            <a:off x="8624315" y="3371535"/>
            <a:ext cx="1402080" cy="7141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45EF1C7-5CDD-4E9E-BC4A-1F613C4C9BC0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7421877" y="3728587"/>
            <a:ext cx="1202438" cy="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4785B5-BAD8-4696-9A04-81B89093321A}"/>
              </a:ext>
            </a:extLst>
          </p:cNvPr>
          <p:cNvCxnSpPr>
            <a:cxnSpLocks/>
          </p:cNvCxnSpPr>
          <p:nvPr/>
        </p:nvCxnSpPr>
        <p:spPr>
          <a:xfrm flipV="1">
            <a:off x="9325355" y="4093942"/>
            <a:ext cx="0" cy="581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13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0F4B-3AC8-42A6-B7C9-2D530450D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6DB27-8FAC-4FE1-B3CE-65C78F381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MobileNetV2,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CNN (Convolution Neural Network).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80%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(training)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20%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(test)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114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609B-85B6-4DE4-9E8C-071A7642B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9D08-3654-473E-AC54-EC0542CD0F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CNN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AveragePooling2D (weight = 7x7), Flatten, Dropout, Dense. Output layer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node ở output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2EFD1D04-1C2D-4579-84F9-7F52B99467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77" y="2582863"/>
            <a:ext cx="4792133" cy="3594100"/>
          </a:xfrm>
        </p:spPr>
      </p:pic>
    </p:spTree>
    <p:extLst>
      <p:ext uri="{BB962C8B-B14F-4D97-AF65-F5344CB8AC3E}">
        <p14:creationId xmlns:p14="http://schemas.microsoft.com/office/powerpoint/2010/main" val="6501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80B2-45AC-4121-9022-8B1EC3E9C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F76E3-171B-4C79-8818-7B7FBB686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Overfitting.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637C6FB-4AC2-4F68-B211-534A4CC40A64}"/>
              </a:ext>
            </a:extLst>
          </p:cNvPr>
          <p:cNvSpPr/>
          <p:nvPr/>
        </p:nvSpPr>
        <p:spPr>
          <a:xfrm>
            <a:off x="1259633" y="3722914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MobielNetV2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2BFA881-E0B5-4CD6-8516-C247A0897D62}"/>
              </a:ext>
            </a:extLst>
          </p:cNvPr>
          <p:cNvSpPr/>
          <p:nvPr/>
        </p:nvSpPr>
        <p:spPr>
          <a:xfrm>
            <a:off x="3224791" y="3722914"/>
            <a:ext cx="2028998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AveragePolling2D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A4BDCF9-B731-4471-B809-C55E82E52CFC}"/>
              </a:ext>
            </a:extLst>
          </p:cNvPr>
          <p:cNvSpPr/>
          <p:nvPr/>
        </p:nvSpPr>
        <p:spPr>
          <a:xfrm>
            <a:off x="5642074" y="3722912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Flatten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ED132A-EC5C-43D6-B8B7-EA5951CFFCBC}"/>
              </a:ext>
            </a:extLst>
          </p:cNvPr>
          <p:cNvSpPr/>
          <p:nvPr/>
        </p:nvSpPr>
        <p:spPr>
          <a:xfrm>
            <a:off x="7607232" y="3722912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p = 0.5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7D62DE-15E3-404B-A8E1-1412505BEB07}"/>
              </a:ext>
            </a:extLst>
          </p:cNvPr>
          <p:cNvSpPr/>
          <p:nvPr/>
        </p:nvSpPr>
        <p:spPr>
          <a:xfrm>
            <a:off x="9651959" y="3722912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p = 0.5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18D32C-BFDF-4A4D-B244-55F0075C6B88}"/>
              </a:ext>
            </a:extLst>
          </p:cNvPr>
          <p:cNvSpPr/>
          <p:nvPr/>
        </p:nvSpPr>
        <p:spPr>
          <a:xfrm>
            <a:off x="9651959" y="5066507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256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7FE7FA-61C4-4EB1-91F3-4047E83F85A1}"/>
              </a:ext>
            </a:extLst>
          </p:cNvPr>
          <p:cNvSpPr/>
          <p:nvPr/>
        </p:nvSpPr>
        <p:spPr>
          <a:xfrm>
            <a:off x="7607232" y="5066506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128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59901E6-1F97-43D5-9E0D-235AD0A500A1}"/>
              </a:ext>
            </a:extLst>
          </p:cNvPr>
          <p:cNvSpPr/>
          <p:nvPr/>
        </p:nvSpPr>
        <p:spPr>
          <a:xfrm>
            <a:off x="5642073" y="5066505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p = 0.5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DA5DB70-F41C-4859-9B44-F0ED6780FF4D}"/>
              </a:ext>
            </a:extLst>
          </p:cNvPr>
          <p:cNvSpPr/>
          <p:nvPr/>
        </p:nvSpPr>
        <p:spPr>
          <a:xfrm>
            <a:off x="3224790" y="5066504"/>
            <a:ext cx="2028997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0400DCD-83C2-4EB2-A274-43DBEDADA4A5}"/>
              </a:ext>
            </a:extLst>
          </p:cNvPr>
          <p:cNvSpPr/>
          <p:nvPr/>
        </p:nvSpPr>
        <p:spPr>
          <a:xfrm>
            <a:off x="1219847" y="5066503"/>
            <a:ext cx="1576873" cy="774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BEE174F-ADD1-42A5-BDC5-AE14F184F9D5}"/>
              </a:ext>
            </a:extLst>
          </p:cNvPr>
          <p:cNvCxnSpPr/>
          <p:nvPr/>
        </p:nvCxnSpPr>
        <p:spPr>
          <a:xfrm>
            <a:off x="2836505" y="4103814"/>
            <a:ext cx="388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AB0BA3-5C9E-42E9-945F-62321F5C5912}"/>
              </a:ext>
            </a:extLst>
          </p:cNvPr>
          <p:cNvCxnSpPr/>
          <p:nvPr/>
        </p:nvCxnSpPr>
        <p:spPr>
          <a:xfrm>
            <a:off x="5253787" y="4103814"/>
            <a:ext cx="388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9FA03E0-A225-4A4C-9CE3-B670F922C149}"/>
              </a:ext>
            </a:extLst>
          </p:cNvPr>
          <p:cNvCxnSpPr/>
          <p:nvPr/>
        </p:nvCxnSpPr>
        <p:spPr>
          <a:xfrm>
            <a:off x="7218946" y="4103814"/>
            <a:ext cx="388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7C0151-C5E8-480F-8335-947B1CC5B8CA}"/>
              </a:ext>
            </a:extLst>
          </p:cNvPr>
          <p:cNvCxnSpPr/>
          <p:nvPr/>
        </p:nvCxnSpPr>
        <p:spPr>
          <a:xfrm>
            <a:off x="9184105" y="4103814"/>
            <a:ext cx="388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30A3A82-3F6C-4F50-BBC9-B2CE1AC269DF}"/>
              </a:ext>
            </a:extLst>
          </p:cNvPr>
          <p:cNvCxnSpPr/>
          <p:nvPr/>
        </p:nvCxnSpPr>
        <p:spPr>
          <a:xfrm>
            <a:off x="10571747" y="4497353"/>
            <a:ext cx="0" cy="569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5831F94-0B2E-4BE4-936B-9E583F32810D}"/>
              </a:ext>
            </a:extLst>
          </p:cNvPr>
          <p:cNvCxnSpPr>
            <a:stCxn id="10" idx="1"/>
            <a:endCxn id="11" idx="3"/>
          </p:cNvCxnSpPr>
          <p:nvPr/>
        </p:nvCxnSpPr>
        <p:spPr>
          <a:xfrm flipH="1" flipV="1">
            <a:off x="9184105" y="5453727"/>
            <a:ext cx="4678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BCD6F7D-9404-4080-A37A-6D333EAACFC1}"/>
              </a:ext>
            </a:extLst>
          </p:cNvPr>
          <p:cNvCxnSpPr/>
          <p:nvPr/>
        </p:nvCxnSpPr>
        <p:spPr>
          <a:xfrm flipH="1" flipV="1">
            <a:off x="7218946" y="5453722"/>
            <a:ext cx="4678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C000E5-C796-424B-80A0-9D55C4D8458E}"/>
              </a:ext>
            </a:extLst>
          </p:cNvPr>
          <p:cNvCxnSpPr/>
          <p:nvPr/>
        </p:nvCxnSpPr>
        <p:spPr>
          <a:xfrm flipH="1" flipV="1">
            <a:off x="5257070" y="5453721"/>
            <a:ext cx="4678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C9796B1-BE9C-4965-9AB6-7C73A67F006E}"/>
              </a:ext>
            </a:extLst>
          </p:cNvPr>
          <p:cNvCxnSpPr/>
          <p:nvPr/>
        </p:nvCxnSpPr>
        <p:spPr>
          <a:xfrm flipH="1" flipV="1">
            <a:off x="2883375" y="5453720"/>
            <a:ext cx="4678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590678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243441"/>
      </a:dk2>
      <a:lt2>
        <a:srgbClr val="E8E3E2"/>
      </a:lt2>
      <a:accent1>
        <a:srgbClr val="7EA9B0"/>
      </a:accent1>
      <a:accent2>
        <a:srgbClr val="7F99BA"/>
      </a:accent2>
      <a:accent3>
        <a:srgbClr val="9697C6"/>
      </a:accent3>
      <a:accent4>
        <a:srgbClr val="967FBA"/>
      </a:accent4>
      <a:accent5>
        <a:srgbClr val="BC94C5"/>
      </a:accent5>
      <a:accent6>
        <a:srgbClr val="BA7FAC"/>
      </a:accent6>
      <a:hlink>
        <a:srgbClr val="AE7369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652</Words>
  <Application>Microsoft Office PowerPoint</Application>
  <PresentationFormat>Widescreen</PresentationFormat>
  <Paragraphs>62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Franklin Gothic Demi Cond</vt:lpstr>
      <vt:lpstr>Franklin Gothic Medium</vt:lpstr>
      <vt:lpstr>Times New Roman</vt:lpstr>
      <vt:lpstr>Wingdings</vt:lpstr>
      <vt:lpstr>JuxtaposeVTI</vt:lpstr>
      <vt:lpstr>BÁO CÁO TIẾN ĐỘ ĐỀ TÀI Phát hiện khuôn mặt đeo khẩu trang (facemask detecting)</vt:lpstr>
      <vt:lpstr>Nội dung</vt:lpstr>
      <vt:lpstr>Công việc đã làm được</vt:lpstr>
      <vt:lpstr>I. Công việc đã làm được</vt:lpstr>
      <vt:lpstr>Thu thập – xây dựng tập dữ liệu </vt:lpstr>
      <vt:lpstr>Thiết kế thuật toán</vt:lpstr>
      <vt:lpstr>Huấn luyện mô hình</vt:lpstr>
      <vt:lpstr>Huấn luyện mô hình</vt:lpstr>
      <vt:lpstr>Huấn luyện mô hình </vt:lpstr>
      <vt:lpstr>Huấn luyện mô hình</vt:lpstr>
      <vt:lpstr>Đưa mô hình vào ứng dụng</vt:lpstr>
      <vt:lpstr>II. Demo và một số hình ảnh</vt:lpstr>
      <vt:lpstr>Demo và một số hình ảnh </vt:lpstr>
      <vt:lpstr>Demo và một số hình ảnh</vt:lpstr>
      <vt:lpstr>Demo và một số hình ảnh</vt:lpstr>
      <vt:lpstr>iII. Hướng phát triển</vt:lpstr>
      <vt:lpstr>Hướng phát triển</vt:lpstr>
      <vt:lpstr>Cảm 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TIẾN ĐỘ ĐỀ TÀI Phát hiện khuôn mặt đeo khẩu trang (facemask detecting)</dc:title>
  <dc:creator>ADMIN</dc:creator>
  <cp:lastModifiedBy>ADMIN</cp:lastModifiedBy>
  <cp:revision>7</cp:revision>
  <dcterms:created xsi:type="dcterms:W3CDTF">2021-08-13T09:19:25Z</dcterms:created>
  <dcterms:modified xsi:type="dcterms:W3CDTF">2021-08-15T02:45:55Z</dcterms:modified>
</cp:coreProperties>
</file>

<file path=docProps/thumbnail.jpeg>
</file>